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6" r:id="rId2"/>
    <p:sldId id="267" r:id="rId3"/>
    <p:sldId id="268" r:id="rId4"/>
  </p:sldIdLst>
  <p:sldSz cx="32399288" cy="43200638"/>
  <p:notesSz cx="6858000" cy="9144000"/>
  <p:embeddedFontLst>
    <p:embeddedFont>
      <p:font typeface="Dumondi Bold" panose="020B0604020202020204" charset="-34"/>
      <p:regular r:id="rId6"/>
    </p:embeddedFont>
    <p:embeddedFont>
      <p:font typeface="TH Sarabun New" panose="020B0500040200020003" pitchFamily="34" charset="-34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1pPr>
    <a:lvl2pPr marL="947273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2pPr>
    <a:lvl3pPr marL="1894545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3pPr>
    <a:lvl4pPr marL="2841818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4pPr>
    <a:lvl5pPr marL="3789091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5pPr>
    <a:lvl6pPr marL="4736363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6pPr>
    <a:lvl7pPr marL="5683636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7pPr>
    <a:lvl8pPr marL="6630909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8pPr>
    <a:lvl9pPr marL="7578181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6" userDrawn="1">
          <p15:clr>
            <a:srgbClr val="A4A3A4"/>
          </p15:clr>
        </p15:guide>
        <p15:guide id="2" pos="61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3161"/>
    <a:srgbClr val="7155A3"/>
    <a:srgbClr val="C0AFDF"/>
    <a:srgbClr val="DED5F3"/>
    <a:srgbClr val="9981C5"/>
    <a:srgbClr val="937AC2"/>
    <a:srgbClr val="B19CD7"/>
    <a:srgbClr val="CEC0EC"/>
    <a:srgbClr val="C7B8EA"/>
    <a:srgbClr val="C5B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สไตล์สีอ่อน 1 - เน้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สไตล์สีปานกลาง 1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สไตล์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สไตล์สีปานกลาง 4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สไตล์สีปานกลาง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ABFCF23-3B69-468F-B69F-88F6DE6A72F2}" styleName="สไตล์สีปานกลาง 1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E25E649-3F16-4E02-A733-19D2CDBF48F0}" styleName="สไตล์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118" autoAdjust="0"/>
  </p:normalViewPr>
  <p:slideViewPr>
    <p:cSldViewPr snapToGrid="0">
      <p:cViewPr>
        <p:scale>
          <a:sx n="26" d="100"/>
          <a:sy n="26" d="100"/>
        </p:scale>
        <p:origin x="2142" y="-1128"/>
      </p:cViewPr>
      <p:guideLst>
        <p:guide orient="horz" pos="4366"/>
        <p:guide pos="61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88F4BD-A0D5-40E5-BF5A-AFDAC9437629}" type="datetimeFigureOut">
              <a:rPr lang="th-TH" smtClean="0"/>
              <a:t>06/05/69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A7124-E04F-482A-A995-0E3F0C4AD52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7232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1pPr>
    <a:lvl2pPr marL="947273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2pPr>
    <a:lvl3pPr marL="1894545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3pPr>
    <a:lvl4pPr marL="2841818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4pPr>
    <a:lvl5pPr marL="3789091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5pPr>
    <a:lvl6pPr marL="4736363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6pPr>
    <a:lvl7pPr marL="5683636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7pPr>
    <a:lvl8pPr marL="6630909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8pPr>
    <a:lvl9pPr marL="7578181" algn="l" defTabSz="1894545" rtl="0" eaLnBrk="1" latinLnBrk="0" hangingPunct="1">
      <a:defRPr sz="37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5">
            <a:extLst>
              <a:ext uri="{FF2B5EF4-FFF2-40B4-BE49-F238E27FC236}">
                <a16:creationId xmlns:a16="http://schemas.microsoft.com/office/drawing/2014/main" id="{51179CA2-43A5-109E-821F-FD1F41BA2E86}"/>
              </a:ext>
            </a:extLst>
          </p:cNvPr>
          <p:cNvSpPr/>
          <p:nvPr userDrawn="1"/>
        </p:nvSpPr>
        <p:spPr>
          <a:xfrm>
            <a:off x="0" y="7445828"/>
            <a:ext cx="32399288" cy="35988171"/>
          </a:xfrm>
          <a:custGeom>
            <a:avLst/>
            <a:gdLst/>
            <a:ahLst/>
            <a:cxnLst/>
            <a:rect l="l" t="t" r="r" b="b"/>
            <a:pathLst>
              <a:path w="3235785" h="2047988">
                <a:moveTo>
                  <a:pt x="15005" y="0"/>
                </a:moveTo>
                <a:lnTo>
                  <a:pt x="3220779" y="0"/>
                </a:lnTo>
                <a:cubicBezTo>
                  <a:pt x="3224759" y="0"/>
                  <a:pt x="3228576" y="1581"/>
                  <a:pt x="3231390" y="4395"/>
                </a:cubicBezTo>
                <a:cubicBezTo>
                  <a:pt x="3234204" y="7209"/>
                  <a:pt x="3235785" y="11026"/>
                  <a:pt x="3235785" y="15005"/>
                </a:cubicBezTo>
                <a:lnTo>
                  <a:pt x="3235785" y="2032982"/>
                </a:lnTo>
                <a:cubicBezTo>
                  <a:pt x="3235785" y="2036962"/>
                  <a:pt x="3234204" y="2040779"/>
                  <a:pt x="3231390" y="2043593"/>
                </a:cubicBezTo>
                <a:cubicBezTo>
                  <a:pt x="3228576" y="2046407"/>
                  <a:pt x="3224759" y="2047988"/>
                  <a:pt x="3220779" y="2047988"/>
                </a:cubicBezTo>
                <a:lnTo>
                  <a:pt x="15005" y="2047988"/>
                </a:lnTo>
                <a:cubicBezTo>
                  <a:pt x="11026" y="2047988"/>
                  <a:pt x="7209" y="2046407"/>
                  <a:pt x="4395" y="2043593"/>
                </a:cubicBezTo>
                <a:cubicBezTo>
                  <a:pt x="1581" y="2040779"/>
                  <a:pt x="0" y="2036962"/>
                  <a:pt x="0" y="2032982"/>
                </a:cubicBezTo>
                <a:lnTo>
                  <a:pt x="0" y="15005"/>
                </a:lnTo>
                <a:cubicBezTo>
                  <a:pt x="0" y="11026"/>
                  <a:pt x="1581" y="7209"/>
                  <a:pt x="4395" y="4395"/>
                </a:cubicBezTo>
                <a:cubicBezTo>
                  <a:pt x="7209" y="1581"/>
                  <a:pt x="11026" y="0"/>
                  <a:pt x="15005" y="0"/>
                </a:cubicBez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78000">
                <a:srgbClr val="D5C9EF">
                  <a:alpha val="97000"/>
                </a:srgbClr>
              </a:gs>
              <a:gs pos="100000">
                <a:srgbClr val="C7B8EA">
                  <a:alpha val="97000"/>
                </a:srgbClr>
              </a:gs>
            </a:gsLst>
            <a:lin ang="5400000"/>
          </a:gra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12125" y="555090"/>
            <a:ext cx="4410659" cy="118269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0146" y="555090"/>
            <a:ext cx="12905263" cy="11826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496" y="8907084"/>
            <a:ext cx="16662491" cy="2752982"/>
          </a:xfrm>
        </p:spPr>
        <p:txBody>
          <a:bodyPr anchor="t"/>
          <a:lstStyle>
            <a:lvl1pPr algn="l">
              <a:defRPr sz="808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8496" y="5874955"/>
            <a:ext cx="16662491" cy="3032129"/>
          </a:xfrm>
        </p:spPr>
        <p:txBody>
          <a:bodyPr anchor="b"/>
          <a:lstStyle>
            <a:lvl1pPr marL="0" indent="0">
              <a:buNone/>
              <a:defRPr sz="4042">
                <a:solidFill>
                  <a:schemeClr val="tx1">
                    <a:tint val="75000"/>
                  </a:schemeClr>
                </a:solidFill>
              </a:defRPr>
            </a:lvl1pPr>
            <a:lvl2pPr marL="924093" indent="0">
              <a:buNone/>
              <a:defRPr sz="3638">
                <a:solidFill>
                  <a:schemeClr val="tx1">
                    <a:tint val="75000"/>
                  </a:schemeClr>
                </a:solidFill>
              </a:defRPr>
            </a:lvl2pPr>
            <a:lvl3pPr marL="1848185" indent="0">
              <a:buNone/>
              <a:defRPr sz="3234">
                <a:solidFill>
                  <a:schemeClr val="tx1">
                    <a:tint val="75000"/>
                  </a:schemeClr>
                </a:solidFill>
              </a:defRPr>
            </a:lvl3pPr>
            <a:lvl4pPr marL="2772278" indent="0">
              <a:buNone/>
              <a:defRPr sz="2830">
                <a:solidFill>
                  <a:schemeClr val="tx1">
                    <a:tint val="75000"/>
                  </a:schemeClr>
                </a:solidFill>
              </a:defRPr>
            </a:lvl4pPr>
            <a:lvl5pPr marL="3696371" indent="0">
              <a:buNone/>
              <a:defRPr sz="2830">
                <a:solidFill>
                  <a:schemeClr val="tx1">
                    <a:tint val="75000"/>
                  </a:schemeClr>
                </a:solidFill>
              </a:defRPr>
            </a:lvl5pPr>
            <a:lvl6pPr marL="4620463" indent="0">
              <a:buNone/>
              <a:defRPr sz="2830">
                <a:solidFill>
                  <a:schemeClr val="tx1">
                    <a:tint val="75000"/>
                  </a:schemeClr>
                </a:solidFill>
              </a:defRPr>
            </a:lvl6pPr>
            <a:lvl7pPr marL="5544556" indent="0">
              <a:buNone/>
              <a:defRPr sz="2830">
                <a:solidFill>
                  <a:schemeClr val="tx1">
                    <a:tint val="75000"/>
                  </a:schemeClr>
                </a:solidFill>
              </a:defRPr>
            </a:lvl7pPr>
            <a:lvl8pPr marL="6468648" indent="0">
              <a:buNone/>
              <a:defRPr sz="2830">
                <a:solidFill>
                  <a:schemeClr val="tx1">
                    <a:tint val="75000"/>
                  </a:schemeClr>
                </a:solidFill>
              </a:defRPr>
            </a:lvl8pPr>
            <a:lvl9pPr marL="7392741" indent="0">
              <a:buNone/>
              <a:defRPr sz="28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0147" y="3234273"/>
            <a:ext cx="8657961" cy="9147730"/>
          </a:xfrm>
        </p:spPr>
        <p:txBody>
          <a:bodyPr/>
          <a:lstStyle>
            <a:lvl1pPr>
              <a:defRPr sz="5659"/>
            </a:lvl1pPr>
            <a:lvl2pPr>
              <a:defRPr sz="4851"/>
            </a:lvl2pPr>
            <a:lvl3pPr>
              <a:defRPr sz="4042"/>
            </a:lvl3pPr>
            <a:lvl4pPr>
              <a:defRPr sz="3638"/>
            </a:lvl4pPr>
            <a:lvl5pPr>
              <a:defRPr sz="3638"/>
            </a:lvl5pPr>
            <a:lvl6pPr>
              <a:defRPr sz="3638"/>
            </a:lvl6pPr>
            <a:lvl7pPr>
              <a:defRPr sz="3638"/>
            </a:lvl7pPr>
            <a:lvl8pPr>
              <a:defRPr sz="3638"/>
            </a:lvl8pPr>
            <a:lvl9pPr>
              <a:defRPr sz="363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64823" y="3234273"/>
            <a:ext cx="8657961" cy="9147730"/>
          </a:xfrm>
        </p:spPr>
        <p:txBody>
          <a:bodyPr/>
          <a:lstStyle>
            <a:lvl1pPr>
              <a:defRPr sz="5659"/>
            </a:lvl1pPr>
            <a:lvl2pPr>
              <a:defRPr sz="4851"/>
            </a:lvl2pPr>
            <a:lvl3pPr>
              <a:defRPr sz="4042"/>
            </a:lvl3pPr>
            <a:lvl4pPr>
              <a:defRPr sz="3638"/>
            </a:lvl4pPr>
            <a:lvl5pPr>
              <a:defRPr sz="3638"/>
            </a:lvl5pPr>
            <a:lvl6pPr>
              <a:defRPr sz="3638"/>
            </a:lvl6pPr>
            <a:lvl7pPr>
              <a:defRPr sz="3638"/>
            </a:lvl7pPr>
            <a:lvl8pPr>
              <a:defRPr sz="3638"/>
            </a:lvl8pPr>
            <a:lvl9pPr>
              <a:defRPr sz="363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0147" y="3102721"/>
            <a:ext cx="8661365" cy="1293066"/>
          </a:xfrm>
        </p:spPr>
        <p:txBody>
          <a:bodyPr anchor="b"/>
          <a:lstStyle>
            <a:lvl1pPr marL="0" indent="0">
              <a:buNone/>
              <a:defRPr sz="4851" b="1"/>
            </a:lvl1pPr>
            <a:lvl2pPr marL="924093" indent="0">
              <a:buNone/>
              <a:defRPr sz="4042" b="1"/>
            </a:lvl2pPr>
            <a:lvl3pPr marL="1848185" indent="0">
              <a:buNone/>
              <a:defRPr sz="3638" b="1"/>
            </a:lvl3pPr>
            <a:lvl4pPr marL="2772278" indent="0">
              <a:buNone/>
              <a:defRPr sz="3234" b="1"/>
            </a:lvl4pPr>
            <a:lvl5pPr marL="3696371" indent="0">
              <a:buNone/>
              <a:defRPr sz="3234" b="1"/>
            </a:lvl5pPr>
            <a:lvl6pPr marL="4620463" indent="0">
              <a:buNone/>
              <a:defRPr sz="3234" b="1"/>
            </a:lvl6pPr>
            <a:lvl7pPr marL="5544556" indent="0">
              <a:buNone/>
              <a:defRPr sz="3234" b="1"/>
            </a:lvl7pPr>
            <a:lvl8pPr marL="6468648" indent="0">
              <a:buNone/>
              <a:defRPr sz="3234" b="1"/>
            </a:lvl8pPr>
            <a:lvl9pPr marL="7392741" indent="0">
              <a:buNone/>
              <a:defRPr sz="32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0147" y="4395787"/>
            <a:ext cx="8661365" cy="7986215"/>
          </a:xfrm>
        </p:spPr>
        <p:txBody>
          <a:bodyPr/>
          <a:lstStyle>
            <a:lvl1pPr>
              <a:defRPr sz="4851"/>
            </a:lvl1pPr>
            <a:lvl2pPr>
              <a:defRPr sz="4042"/>
            </a:lvl2pPr>
            <a:lvl3pPr>
              <a:defRPr sz="3638"/>
            </a:lvl3pPr>
            <a:lvl4pPr>
              <a:defRPr sz="3234"/>
            </a:lvl4pPr>
            <a:lvl5pPr>
              <a:defRPr sz="3234"/>
            </a:lvl5pPr>
            <a:lvl6pPr>
              <a:defRPr sz="3234"/>
            </a:lvl6pPr>
            <a:lvl7pPr>
              <a:defRPr sz="3234"/>
            </a:lvl7pPr>
            <a:lvl8pPr>
              <a:defRPr sz="3234"/>
            </a:lvl8pPr>
            <a:lvl9pPr>
              <a:defRPr sz="32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958017" y="3102721"/>
            <a:ext cx="8664768" cy="1293066"/>
          </a:xfrm>
        </p:spPr>
        <p:txBody>
          <a:bodyPr anchor="b"/>
          <a:lstStyle>
            <a:lvl1pPr marL="0" indent="0">
              <a:buNone/>
              <a:defRPr sz="4851" b="1"/>
            </a:lvl1pPr>
            <a:lvl2pPr marL="924093" indent="0">
              <a:buNone/>
              <a:defRPr sz="4042" b="1"/>
            </a:lvl2pPr>
            <a:lvl3pPr marL="1848185" indent="0">
              <a:buNone/>
              <a:defRPr sz="3638" b="1"/>
            </a:lvl3pPr>
            <a:lvl4pPr marL="2772278" indent="0">
              <a:buNone/>
              <a:defRPr sz="3234" b="1"/>
            </a:lvl4pPr>
            <a:lvl5pPr marL="3696371" indent="0">
              <a:buNone/>
              <a:defRPr sz="3234" b="1"/>
            </a:lvl5pPr>
            <a:lvl6pPr marL="4620463" indent="0">
              <a:buNone/>
              <a:defRPr sz="3234" b="1"/>
            </a:lvl6pPr>
            <a:lvl7pPr marL="5544556" indent="0">
              <a:buNone/>
              <a:defRPr sz="3234" b="1"/>
            </a:lvl7pPr>
            <a:lvl8pPr marL="6468648" indent="0">
              <a:buNone/>
              <a:defRPr sz="3234" b="1"/>
            </a:lvl8pPr>
            <a:lvl9pPr marL="7392741" indent="0">
              <a:buNone/>
              <a:defRPr sz="323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958017" y="4395787"/>
            <a:ext cx="8664768" cy="7986215"/>
          </a:xfrm>
        </p:spPr>
        <p:txBody>
          <a:bodyPr/>
          <a:lstStyle>
            <a:lvl1pPr>
              <a:defRPr sz="4851"/>
            </a:lvl1pPr>
            <a:lvl2pPr>
              <a:defRPr sz="4042"/>
            </a:lvl2pPr>
            <a:lvl3pPr>
              <a:defRPr sz="3638"/>
            </a:lvl3pPr>
            <a:lvl4pPr>
              <a:defRPr sz="3234"/>
            </a:lvl4pPr>
            <a:lvl5pPr>
              <a:defRPr sz="3234"/>
            </a:lvl5pPr>
            <a:lvl6pPr>
              <a:defRPr sz="3234"/>
            </a:lvl6pPr>
            <a:lvl7pPr>
              <a:defRPr sz="3234"/>
            </a:lvl7pPr>
            <a:lvl8pPr>
              <a:defRPr sz="3234"/>
            </a:lvl8pPr>
            <a:lvl9pPr>
              <a:defRPr sz="32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0148" y="551880"/>
            <a:ext cx="6449229" cy="2348698"/>
          </a:xfrm>
        </p:spPr>
        <p:txBody>
          <a:bodyPr anchor="b"/>
          <a:lstStyle>
            <a:lvl1pPr algn="l">
              <a:defRPr sz="404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201" y="551881"/>
            <a:ext cx="10958583" cy="11830122"/>
          </a:xfrm>
        </p:spPr>
        <p:txBody>
          <a:bodyPr/>
          <a:lstStyle>
            <a:lvl1pPr>
              <a:defRPr sz="6468"/>
            </a:lvl1pPr>
            <a:lvl2pPr>
              <a:defRPr sz="5659"/>
            </a:lvl2pPr>
            <a:lvl3pPr>
              <a:defRPr sz="4851"/>
            </a:lvl3pPr>
            <a:lvl4pPr>
              <a:defRPr sz="4042"/>
            </a:lvl4pPr>
            <a:lvl5pPr>
              <a:defRPr sz="4042"/>
            </a:lvl5pPr>
            <a:lvl6pPr>
              <a:defRPr sz="4042"/>
            </a:lvl6pPr>
            <a:lvl7pPr>
              <a:defRPr sz="4042"/>
            </a:lvl7pPr>
            <a:lvl8pPr>
              <a:defRPr sz="4042"/>
            </a:lvl8pPr>
            <a:lvl9pPr>
              <a:defRPr sz="404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0148" y="2900579"/>
            <a:ext cx="6449229" cy="9481424"/>
          </a:xfrm>
        </p:spPr>
        <p:txBody>
          <a:bodyPr/>
          <a:lstStyle>
            <a:lvl1pPr marL="0" indent="0">
              <a:buNone/>
              <a:defRPr sz="2830"/>
            </a:lvl1pPr>
            <a:lvl2pPr marL="924093" indent="0">
              <a:buNone/>
              <a:defRPr sz="2425"/>
            </a:lvl2pPr>
            <a:lvl3pPr marL="1848185" indent="0">
              <a:buNone/>
              <a:defRPr sz="2021"/>
            </a:lvl3pPr>
            <a:lvl4pPr marL="2772278" indent="0">
              <a:buNone/>
              <a:defRPr sz="1819"/>
            </a:lvl4pPr>
            <a:lvl5pPr marL="3696371" indent="0">
              <a:buNone/>
              <a:defRPr sz="1819"/>
            </a:lvl5pPr>
            <a:lvl6pPr marL="4620463" indent="0">
              <a:buNone/>
              <a:defRPr sz="1819"/>
            </a:lvl6pPr>
            <a:lvl7pPr marL="5544556" indent="0">
              <a:buNone/>
              <a:defRPr sz="1819"/>
            </a:lvl7pPr>
            <a:lvl8pPr marL="6468648" indent="0">
              <a:buNone/>
              <a:defRPr sz="1819"/>
            </a:lvl8pPr>
            <a:lvl9pPr marL="7392741" indent="0">
              <a:buNone/>
              <a:defRPr sz="181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2312" y="9702817"/>
            <a:ext cx="11761758" cy="1145472"/>
          </a:xfrm>
        </p:spPr>
        <p:txBody>
          <a:bodyPr anchor="b"/>
          <a:lstStyle>
            <a:lvl1pPr algn="l">
              <a:defRPr sz="404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42312" y="1238521"/>
            <a:ext cx="11761758" cy="8316700"/>
          </a:xfrm>
        </p:spPr>
        <p:txBody>
          <a:bodyPr/>
          <a:lstStyle>
            <a:lvl1pPr marL="0" indent="0">
              <a:buNone/>
              <a:defRPr sz="6468"/>
            </a:lvl1pPr>
            <a:lvl2pPr marL="924093" indent="0">
              <a:buNone/>
              <a:defRPr sz="5659"/>
            </a:lvl2pPr>
            <a:lvl3pPr marL="1848185" indent="0">
              <a:buNone/>
              <a:defRPr sz="4851"/>
            </a:lvl3pPr>
            <a:lvl4pPr marL="2772278" indent="0">
              <a:buNone/>
              <a:defRPr sz="4042"/>
            </a:lvl4pPr>
            <a:lvl5pPr marL="3696371" indent="0">
              <a:buNone/>
              <a:defRPr sz="4042"/>
            </a:lvl5pPr>
            <a:lvl6pPr marL="4620463" indent="0">
              <a:buNone/>
              <a:defRPr sz="4042"/>
            </a:lvl6pPr>
            <a:lvl7pPr marL="5544556" indent="0">
              <a:buNone/>
              <a:defRPr sz="4042"/>
            </a:lvl7pPr>
            <a:lvl8pPr marL="6468648" indent="0">
              <a:buNone/>
              <a:defRPr sz="4042"/>
            </a:lvl8pPr>
            <a:lvl9pPr marL="7392741" indent="0">
              <a:buNone/>
              <a:defRPr sz="4042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2312" y="10848290"/>
            <a:ext cx="11761758" cy="1626761"/>
          </a:xfrm>
        </p:spPr>
        <p:txBody>
          <a:bodyPr/>
          <a:lstStyle>
            <a:lvl1pPr marL="0" indent="0">
              <a:buNone/>
              <a:defRPr sz="2830"/>
            </a:lvl1pPr>
            <a:lvl2pPr marL="924093" indent="0">
              <a:buNone/>
              <a:defRPr sz="2425"/>
            </a:lvl2pPr>
            <a:lvl3pPr marL="1848185" indent="0">
              <a:buNone/>
              <a:defRPr sz="2021"/>
            </a:lvl3pPr>
            <a:lvl4pPr marL="2772278" indent="0">
              <a:buNone/>
              <a:defRPr sz="1819"/>
            </a:lvl4pPr>
            <a:lvl5pPr marL="3696371" indent="0">
              <a:buNone/>
              <a:defRPr sz="1819"/>
            </a:lvl5pPr>
            <a:lvl6pPr marL="4620463" indent="0">
              <a:buNone/>
              <a:defRPr sz="1819"/>
            </a:lvl6pPr>
            <a:lvl7pPr marL="5544556" indent="0">
              <a:buNone/>
              <a:defRPr sz="1819"/>
            </a:lvl7pPr>
            <a:lvl8pPr marL="6468648" indent="0">
              <a:buNone/>
              <a:defRPr sz="1819"/>
            </a:lvl8pPr>
            <a:lvl9pPr marL="7392741" indent="0">
              <a:buNone/>
              <a:defRPr sz="181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0147" y="555089"/>
            <a:ext cx="17642637" cy="23101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0147" y="3234273"/>
            <a:ext cx="17642637" cy="9147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80147" y="12847249"/>
            <a:ext cx="4574017" cy="737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97668" y="12847249"/>
            <a:ext cx="6207595" cy="737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48767" y="12847249"/>
            <a:ext cx="4574017" cy="7379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848185" rtl="0" eaLnBrk="1" latinLnBrk="0" hangingPunct="1">
        <a:spcBef>
          <a:spcPct val="0"/>
        </a:spcBef>
        <a:buNone/>
        <a:defRPr sz="88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93069" indent="-693069" algn="l" defTabSz="1848185" rtl="0" eaLnBrk="1" latinLnBrk="0" hangingPunct="1">
        <a:spcBef>
          <a:spcPct val="20000"/>
        </a:spcBef>
        <a:buFont typeface="Arial" pitchFamily="34" charset="0"/>
        <a:buChar char="•"/>
        <a:defRPr sz="6468" kern="1200">
          <a:solidFill>
            <a:schemeClr val="tx1"/>
          </a:solidFill>
          <a:latin typeface="+mn-lt"/>
          <a:ea typeface="+mn-ea"/>
          <a:cs typeface="+mn-cs"/>
        </a:defRPr>
      </a:lvl1pPr>
      <a:lvl2pPr marL="1501651" indent="-577558" algn="l" defTabSz="1848185" rtl="0" eaLnBrk="1" latinLnBrk="0" hangingPunct="1">
        <a:spcBef>
          <a:spcPct val="20000"/>
        </a:spcBef>
        <a:buFont typeface="Arial" pitchFamily="34" charset="0"/>
        <a:buChar char="–"/>
        <a:defRPr sz="5659" kern="1200">
          <a:solidFill>
            <a:schemeClr val="tx1"/>
          </a:solidFill>
          <a:latin typeface="+mn-lt"/>
          <a:ea typeface="+mn-ea"/>
          <a:cs typeface="+mn-cs"/>
        </a:defRPr>
      </a:lvl2pPr>
      <a:lvl3pPr marL="2310232" indent="-462046" algn="l" defTabSz="1848185" rtl="0" eaLnBrk="1" latinLnBrk="0" hangingPunct="1">
        <a:spcBef>
          <a:spcPct val="20000"/>
        </a:spcBef>
        <a:buFont typeface="Arial" pitchFamily="34" charset="0"/>
        <a:buChar char="•"/>
        <a:defRPr sz="4851" kern="1200">
          <a:solidFill>
            <a:schemeClr val="tx1"/>
          </a:solidFill>
          <a:latin typeface="+mn-lt"/>
          <a:ea typeface="+mn-ea"/>
          <a:cs typeface="+mn-cs"/>
        </a:defRPr>
      </a:lvl3pPr>
      <a:lvl4pPr marL="3234324" indent="-462046" algn="l" defTabSz="1848185" rtl="0" eaLnBrk="1" latinLnBrk="0" hangingPunct="1">
        <a:spcBef>
          <a:spcPct val="20000"/>
        </a:spcBef>
        <a:buFont typeface="Arial" pitchFamily="34" charset="0"/>
        <a:buChar char="–"/>
        <a:defRPr sz="4042" kern="1200">
          <a:solidFill>
            <a:schemeClr val="tx1"/>
          </a:solidFill>
          <a:latin typeface="+mn-lt"/>
          <a:ea typeface="+mn-ea"/>
          <a:cs typeface="+mn-cs"/>
        </a:defRPr>
      </a:lvl4pPr>
      <a:lvl5pPr marL="4158417" indent="-462046" algn="l" defTabSz="1848185" rtl="0" eaLnBrk="1" latinLnBrk="0" hangingPunct="1">
        <a:spcBef>
          <a:spcPct val="20000"/>
        </a:spcBef>
        <a:buFont typeface="Arial" pitchFamily="34" charset="0"/>
        <a:buChar char="»"/>
        <a:defRPr sz="4042" kern="1200">
          <a:solidFill>
            <a:schemeClr val="tx1"/>
          </a:solidFill>
          <a:latin typeface="+mn-lt"/>
          <a:ea typeface="+mn-ea"/>
          <a:cs typeface="+mn-cs"/>
        </a:defRPr>
      </a:lvl5pPr>
      <a:lvl6pPr marL="5082510" indent="-462046" algn="l" defTabSz="1848185" rtl="0" eaLnBrk="1" latinLnBrk="0" hangingPunct="1">
        <a:spcBef>
          <a:spcPct val="20000"/>
        </a:spcBef>
        <a:buFont typeface="Arial" pitchFamily="34" charset="0"/>
        <a:buChar char="•"/>
        <a:defRPr sz="4042" kern="1200">
          <a:solidFill>
            <a:schemeClr val="tx1"/>
          </a:solidFill>
          <a:latin typeface="+mn-lt"/>
          <a:ea typeface="+mn-ea"/>
          <a:cs typeface="+mn-cs"/>
        </a:defRPr>
      </a:lvl6pPr>
      <a:lvl7pPr marL="6006602" indent="-462046" algn="l" defTabSz="1848185" rtl="0" eaLnBrk="1" latinLnBrk="0" hangingPunct="1">
        <a:spcBef>
          <a:spcPct val="20000"/>
        </a:spcBef>
        <a:buFont typeface="Arial" pitchFamily="34" charset="0"/>
        <a:buChar char="•"/>
        <a:defRPr sz="4042" kern="1200">
          <a:solidFill>
            <a:schemeClr val="tx1"/>
          </a:solidFill>
          <a:latin typeface="+mn-lt"/>
          <a:ea typeface="+mn-ea"/>
          <a:cs typeface="+mn-cs"/>
        </a:defRPr>
      </a:lvl7pPr>
      <a:lvl8pPr marL="6930695" indent="-462046" algn="l" defTabSz="1848185" rtl="0" eaLnBrk="1" latinLnBrk="0" hangingPunct="1">
        <a:spcBef>
          <a:spcPct val="20000"/>
        </a:spcBef>
        <a:buFont typeface="Arial" pitchFamily="34" charset="0"/>
        <a:buChar char="•"/>
        <a:defRPr sz="4042" kern="1200">
          <a:solidFill>
            <a:schemeClr val="tx1"/>
          </a:solidFill>
          <a:latin typeface="+mn-lt"/>
          <a:ea typeface="+mn-ea"/>
          <a:cs typeface="+mn-cs"/>
        </a:defRPr>
      </a:lvl8pPr>
      <a:lvl9pPr marL="7854787" indent="-462046" algn="l" defTabSz="1848185" rtl="0" eaLnBrk="1" latinLnBrk="0" hangingPunct="1">
        <a:spcBef>
          <a:spcPct val="20000"/>
        </a:spcBef>
        <a:buFont typeface="Arial" pitchFamily="34" charset="0"/>
        <a:buChar char="•"/>
        <a:defRPr sz="404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1pPr>
      <a:lvl2pPr marL="924093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2pPr>
      <a:lvl3pPr marL="1848185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3pPr>
      <a:lvl4pPr marL="2772278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4pPr>
      <a:lvl5pPr marL="3696371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5pPr>
      <a:lvl6pPr marL="4620463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6pPr>
      <a:lvl7pPr marL="5544556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7pPr>
      <a:lvl8pPr marL="6468648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8pPr>
      <a:lvl9pPr marL="7392741" algn="l" defTabSz="1848185" rtl="0" eaLnBrk="1" latinLnBrk="0" hangingPunct="1">
        <a:defRPr sz="36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5" descr="A logo of a person writing&#10;&#10;Description automatically generated">
            <a:extLst>
              <a:ext uri="{FF2B5EF4-FFF2-40B4-BE49-F238E27FC236}">
                <a16:creationId xmlns:a16="http://schemas.microsoft.com/office/drawing/2014/main" id="{247E0437-9AD7-1F0E-832A-686944398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204" y="744000"/>
            <a:ext cx="2786849" cy="2268000"/>
          </a:xfrm>
          <a:prstGeom prst="rect">
            <a:avLst/>
          </a:prstGeom>
        </p:spPr>
      </p:pic>
      <p:sp>
        <p:nvSpPr>
          <p:cNvPr id="34" name="TextBox 93">
            <a:extLst>
              <a:ext uri="{FF2B5EF4-FFF2-40B4-BE49-F238E27FC236}">
                <a16:creationId xmlns:a16="http://schemas.microsoft.com/office/drawing/2014/main" id="{9F937BA5-5BCF-6F59-648D-089AF86A9110}"/>
              </a:ext>
            </a:extLst>
          </p:cNvPr>
          <p:cNvSpPr txBox="1"/>
          <p:nvPr/>
        </p:nvSpPr>
        <p:spPr>
          <a:xfrm>
            <a:off x="2208891" y="9079172"/>
            <a:ext cx="12878707" cy="9002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th-TH" sz="6000" b="1" dirty="0">
                <a:latin typeface="Dumondi Bold"/>
                <a:ea typeface="Dumondi Bold"/>
                <a:cs typeface="Dumondi Bold"/>
                <a:sym typeface="Dumondi Bold"/>
              </a:rPr>
              <a:t>บทคัดย่อ</a:t>
            </a:r>
            <a:r>
              <a:rPr lang="en-US" sz="6000" b="1" dirty="0">
                <a:latin typeface="Dumondi Bold"/>
                <a:ea typeface="Dumondi Bold"/>
                <a:cs typeface="Dumondi Bold"/>
                <a:sym typeface="Dumondi Bold"/>
              </a:rPr>
              <a:t> (Abstract)</a:t>
            </a:r>
          </a:p>
          <a:p>
            <a:pPr>
              <a:lnSpc>
                <a:spcPct val="200000"/>
              </a:lnSpc>
            </a:pPr>
            <a:r>
              <a:rPr lang="th-TH" sz="6000" b="1" dirty="0">
                <a:latin typeface="Dumondi Bold"/>
                <a:ea typeface="Dumondi Bold"/>
                <a:cs typeface="Dumondi Bold"/>
                <a:sym typeface="Dumondi Bold"/>
              </a:rPr>
              <a:t>บทนำ (</a:t>
            </a:r>
            <a:r>
              <a:rPr lang="en-US" sz="6000" b="1" dirty="0">
                <a:latin typeface="Dumondi Bold"/>
                <a:ea typeface="Dumondi Bold"/>
                <a:cs typeface="Dumondi Bold"/>
                <a:sym typeface="Dumondi Bold"/>
              </a:rPr>
              <a:t>Introduction)</a:t>
            </a:r>
          </a:p>
          <a:p>
            <a:pPr>
              <a:lnSpc>
                <a:spcPct val="200000"/>
              </a:lnSpc>
            </a:pPr>
            <a:r>
              <a:rPr lang="th-TH" sz="6000" b="1" dirty="0">
                <a:latin typeface="Dumondi Bold"/>
                <a:ea typeface="Dumondi Bold"/>
                <a:cs typeface="Dumondi Bold"/>
                <a:sym typeface="Dumondi Bold"/>
              </a:rPr>
              <a:t>วิธีการ</a:t>
            </a:r>
            <a:r>
              <a:rPr lang="en-US" sz="6000" b="1" dirty="0" err="1">
                <a:latin typeface="Dumondi Bold"/>
                <a:ea typeface="Dumondi Bold"/>
                <a:cs typeface="Dumondi Bold"/>
                <a:sym typeface="Dumondi Bold"/>
              </a:rPr>
              <a:t>วิจัย</a:t>
            </a:r>
            <a:r>
              <a:rPr lang="en-US" sz="6000" b="1" dirty="0">
                <a:latin typeface="Dumondi Bold"/>
                <a:ea typeface="Dumondi Bold"/>
                <a:cs typeface="Dumondi Bold"/>
                <a:sym typeface="Dumondi Bold"/>
              </a:rPr>
              <a:t> (Methods)</a:t>
            </a:r>
          </a:p>
          <a:p>
            <a:pPr>
              <a:lnSpc>
                <a:spcPct val="200000"/>
              </a:lnSpc>
            </a:pPr>
            <a:r>
              <a:rPr lang="th-TH" sz="6000" b="1" dirty="0">
                <a:latin typeface="Dumondi Bold"/>
                <a:ea typeface="Dumondi Bold"/>
                <a:cs typeface="Dumondi Bold"/>
                <a:sym typeface="Dumondi Bold"/>
              </a:rPr>
              <a:t>ผลการวิจัย (</a:t>
            </a:r>
            <a:r>
              <a:rPr lang="en-US" sz="6000" b="1" dirty="0">
                <a:latin typeface="Dumondi Bold"/>
                <a:ea typeface="Dumondi Bold"/>
                <a:cs typeface="Dumondi Bold"/>
                <a:sym typeface="Dumondi Bold"/>
              </a:rPr>
              <a:t>Results)</a:t>
            </a:r>
          </a:p>
          <a:p>
            <a:pPr>
              <a:lnSpc>
                <a:spcPct val="200000"/>
              </a:lnSpc>
            </a:pPr>
            <a:r>
              <a:rPr lang="th-TH" sz="6000" b="1" dirty="0">
                <a:latin typeface="Dumondi Bold"/>
                <a:ea typeface="Dumondi Bold"/>
                <a:cs typeface="Dumondi Bold"/>
                <a:sym typeface="Dumondi Bold"/>
              </a:rPr>
              <a:t>เอกสารอ้างอิง (</a:t>
            </a:r>
            <a:r>
              <a:rPr lang="en-US" sz="6000" b="1" dirty="0">
                <a:latin typeface="Dumondi Bold"/>
                <a:ea typeface="Dumondi Bold"/>
                <a:cs typeface="Dumondi Bold"/>
                <a:sym typeface="Dumondi Bold"/>
              </a:rPr>
              <a:t>References)</a:t>
            </a:r>
          </a:p>
        </p:txBody>
      </p:sp>
      <p:pic>
        <p:nvPicPr>
          <p:cNvPr id="120" name="Picture 119" descr="A logo of a person writing&#10;&#10;AI-generated content may be incorrect.">
            <a:extLst>
              <a:ext uri="{FF2B5EF4-FFF2-40B4-BE49-F238E27FC236}">
                <a16:creationId xmlns:a16="http://schemas.microsoft.com/office/drawing/2014/main" id="{73D68524-F555-A5B8-48C1-2D424BB2B0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692" y="636000"/>
            <a:ext cx="2475347" cy="2484000"/>
          </a:xfrm>
          <a:prstGeom prst="rect">
            <a:avLst/>
          </a:prstGeom>
        </p:spPr>
      </p:pic>
      <p:pic>
        <p:nvPicPr>
          <p:cNvPr id="13" name="Picture 14" descr="A logo with a colorful design&#10;&#10;Description automatically generated with medium confidence">
            <a:extLst>
              <a:ext uri="{FF2B5EF4-FFF2-40B4-BE49-F238E27FC236}">
                <a16:creationId xmlns:a16="http://schemas.microsoft.com/office/drawing/2014/main" id="{DB4C3F39-65AE-45A0-BDD4-A377D71386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99" y="132000"/>
            <a:ext cx="3492000" cy="349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18B9D9-163E-4CC4-8FA7-458DEB911939}"/>
              </a:ext>
            </a:extLst>
          </p:cNvPr>
          <p:cNvSpPr txBox="1"/>
          <p:nvPr/>
        </p:nvSpPr>
        <p:spPr>
          <a:xfrm>
            <a:off x="2208892" y="5688213"/>
            <a:ext cx="7749622" cy="2160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ชื่อเรื่อง</a:t>
            </a:r>
            <a:r>
              <a:rPr lang="en-US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Tittle </a:t>
            </a:r>
            <a:endParaRPr lang="th-TH" sz="9600" b="1" dirty="0">
              <a:latin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978CCC-C7A3-7936-1E31-194D1BC52D17}"/>
              </a:ext>
            </a:extLst>
          </p:cNvPr>
          <p:cNvSpPr txBox="1"/>
          <p:nvPr/>
        </p:nvSpPr>
        <p:spPr>
          <a:xfrm>
            <a:off x="20491695" y="1169648"/>
            <a:ext cx="939436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rgbClr val="C00000"/>
                </a:solidFill>
              </a:rPr>
              <a:t>Poster presentation</a:t>
            </a:r>
          </a:p>
          <a:p>
            <a:pPr algn="ctr"/>
            <a:r>
              <a:rPr lang="en-US" sz="8800" b="1" dirty="0">
                <a:solidFill>
                  <a:srgbClr val="C00000"/>
                </a:solidFill>
              </a:rPr>
              <a:t>Size: 90 x 120 cm.</a:t>
            </a:r>
            <a:endParaRPr lang="th-TH" sz="8800" b="1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DEEB57-3C49-4D1B-5652-640A7D26A77B}"/>
              </a:ext>
            </a:extLst>
          </p:cNvPr>
          <p:cNvSpPr txBox="1"/>
          <p:nvPr/>
        </p:nvSpPr>
        <p:spPr>
          <a:xfrm>
            <a:off x="1775399" y="19870714"/>
            <a:ext cx="295011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9600" b="1" u="sng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หมายเหตุ</a:t>
            </a:r>
            <a:r>
              <a:rPr lang="th-TH" sz="9600" b="1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สามารถปรับแต่ง </a:t>
            </a:r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Poster </a:t>
            </a:r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ได้ตามความต้องการ และเพิ่ม </a:t>
            </a:r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LOGO </a:t>
            </a:r>
            <a:r>
              <a:rPr lang="th-TH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ของหน่วยงานได้</a:t>
            </a:r>
          </a:p>
          <a:p>
            <a:endParaRPr lang="en-US" sz="8800" b="1" u="sng" dirty="0">
              <a:solidFill>
                <a:schemeClr val="accent2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8800" b="1" u="sng" dirty="0">
                <a:solidFill>
                  <a:schemeClr val="accent2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Remark</a:t>
            </a:r>
            <a:r>
              <a:rPr lang="en-US" sz="8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The poster can be customized as needed, and the organization's logo can also be added.</a:t>
            </a:r>
            <a:endParaRPr lang="th-TH" sz="8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563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4469A-2FB0-357A-EEC4-6E5EBC6E7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818363F0-999E-1F77-46F0-B83AF3953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6" y="-1104714"/>
            <a:ext cx="32381952" cy="4319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47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F8C599DD-FD8C-3A3B-D53B-3577FF87D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" y="2191"/>
            <a:ext cx="32394144" cy="4319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71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26EDC"/>
      </a:accent1>
      <a:accent2>
        <a:srgbClr val="2F48C2"/>
      </a:accent2>
      <a:accent3>
        <a:srgbClr val="80A062"/>
      </a:accent3>
      <a:accent4>
        <a:srgbClr val="2B384D"/>
      </a:accent4>
      <a:accent5>
        <a:srgbClr val="99AFE3"/>
      </a:accent5>
      <a:accent6>
        <a:srgbClr val="36478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68</Words>
  <Application>Microsoft Office PowerPoint</Application>
  <PresentationFormat>กำหนดเอง</PresentationFormat>
  <Paragraphs>11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9" baseType="lpstr">
      <vt:lpstr>TH Sarabun New</vt:lpstr>
      <vt:lpstr>Calibri</vt:lpstr>
      <vt:lpstr>Times New Roman</vt:lpstr>
      <vt:lpstr>Arial</vt:lpstr>
      <vt:lpstr>Dumondi Bold</vt:lpstr>
      <vt:lpstr>Office Theme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สีเขียว สีขาว เรียบง่าย ทางการ สมุนไพรไทย  โปสเตอร์</dc:title>
  <dc:creator>asus</dc:creator>
  <cp:lastModifiedBy>LAB ADMIN</cp:lastModifiedBy>
  <cp:revision>10</cp:revision>
  <dcterms:created xsi:type="dcterms:W3CDTF">2006-08-16T00:00:00Z</dcterms:created>
  <dcterms:modified xsi:type="dcterms:W3CDTF">2026-05-06T10:03:20Z</dcterms:modified>
  <dc:identifier>DAG222sXcaQ</dc:identifier>
</cp:coreProperties>
</file>